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93" r:id="rId3"/>
    <p:sldId id="268" r:id="rId4"/>
    <p:sldId id="269" r:id="rId5"/>
    <p:sldId id="270" r:id="rId6"/>
    <p:sldId id="271" r:id="rId7"/>
    <p:sldId id="272" r:id="rId8"/>
    <p:sldId id="275" r:id="rId9"/>
    <p:sldId id="274" r:id="rId10"/>
    <p:sldId id="273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5" r:id="rId19"/>
    <p:sldId id="284" r:id="rId20"/>
    <p:sldId id="283" r:id="rId21"/>
    <p:sldId id="287" r:id="rId22"/>
    <p:sldId id="286" r:id="rId23"/>
    <p:sldId id="288" r:id="rId24"/>
    <p:sldId id="289" r:id="rId25"/>
    <p:sldId id="290" r:id="rId26"/>
    <p:sldId id="291" r:id="rId27"/>
    <p:sldId id="292" r:id="rId28"/>
    <p:sldId id="256" r:id="rId29"/>
    <p:sldId id="257" r:id="rId30"/>
    <p:sldId id="258" r:id="rId31"/>
    <p:sldId id="259" r:id="rId32"/>
    <p:sldId id="260" r:id="rId33"/>
    <p:sldId id="261" r:id="rId34"/>
    <p:sldId id="262" r:id="rId35"/>
    <p:sldId id="295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5fw/cvywdcIlEO4j/qhnLA==" hashData="/WMbenbPe6EDxmASehpFp/P4LOE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3763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757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866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236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8758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202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718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025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7497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8315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98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A99A1-2808-4D6F-85D9-92C4C4E14B52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C68B0-369E-404F-AA50-11065EDC8D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622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0777" y="260648"/>
            <a:ext cx="8425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/>
              <a:t>KESİRLERDE MODEL </a:t>
            </a:r>
          </a:p>
          <a:p>
            <a:pPr algn="ctr"/>
            <a:r>
              <a:rPr lang="tr-TR" sz="7200" b="1" dirty="0" smtClean="0"/>
              <a:t>KURMA</a:t>
            </a:r>
            <a:endParaRPr lang="tr-TR" sz="72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4365104"/>
            <a:ext cx="8640960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txBody>
          <a:bodyPr wrap="square" anchor="ctr">
            <a:spAutoFit/>
          </a:bodyPr>
          <a:lstStyle/>
          <a:p>
            <a:r>
              <a:rPr lang="tr-TR" altLang="zh-CN" sz="3200" b="1" dirty="0" smtClean="0"/>
              <a:t>ÖMER ASKERDEN</a:t>
            </a:r>
          </a:p>
          <a:p>
            <a:r>
              <a:rPr lang="tr-TR" altLang="zh-CN" sz="3200" b="1" dirty="0" smtClean="0"/>
              <a:t>PİRİ MEHMET PAŞA ORTAOKULU</a:t>
            </a:r>
          </a:p>
          <a:p>
            <a:r>
              <a:rPr lang="tr-TR" altLang="zh-CN" sz="3200" b="1" dirty="0" smtClean="0"/>
              <a:t>UZMAN İLKÖĞRETİM MATEMATİK ÖĞRETMENİ</a:t>
            </a:r>
          </a:p>
          <a:p>
            <a:pPr algn="r"/>
            <a:r>
              <a:rPr lang="tr-TR" altLang="zh-CN" sz="3200" b="1" dirty="0" smtClean="0"/>
              <a:t>omeraskerden@hotmail.com.tr</a:t>
            </a:r>
            <a:endParaRPr lang="tr-TR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311031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488832" cy="624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28978" y="1916832"/>
            <a:ext cx="3766957" cy="230425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08194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326"/>
            <a:ext cx="7416824" cy="6003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694909" y="4869160"/>
            <a:ext cx="2592288" cy="129399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94998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352928" cy="626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31640" y="5301208"/>
            <a:ext cx="2592288" cy="129399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43770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8352928" cy="579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203848" y="3789041"/>
            <a:ext cx="2592288" cy="108012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03978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4775"/>
            <a:ext cx="8352928" cy="574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187624" y="3284984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6324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208912" cy="58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4941168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73492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872"/>
            <a:ext cx="8352928" cy="550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851920" y="4472969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52811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68952" cy="520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857999" y="2996952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91631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728"/>
            <a:ext cx="8208912" cy="551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257899" y="3284984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4307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064896" cy="572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55576" y="4869160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58803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43608" y="2338038"/>
            <a:ext cx="7056784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/>
              <a:t>KESİRLERDE MODEL KURMA </a:t>
            </a:r>
          </a:p>
          <a:p>
            <a:pPr algn="ctr"/>
            <a:r>
              <a:rPr lang="tr-TR" sz="4800" b="1" dirty="0" smtClean="0"/>
              <a:t>MATEMATİK 5,6</a:t>
            </a:r>
            <a:endParaRPr lang="tr-TR" sz="4800" b="1" dirty="0"/>
          </a:p>
        </p:txBody>
      </p:sp>
      <p:sp>
        <p:nvSpPr>
          <p:cNvPr id="5" name="Dikdörtgen 4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90605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064896" cy="566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563888" y="3573016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98177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136904" cy="5663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779912" y="4725144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968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920880" cy="569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563888" y="3429000"/>
            <a:ext cx="2592288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8107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341091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39552" y="3429000"/>
            <a:ext cx="3954520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26100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" y="528638"/>
            <a:ext cx="7324725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860033" y="3933056"/>
            <a:ext cx="3240360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72947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8579"/>
            <a:ext cx="7141988" cy="604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5536" y="5140834"/>
            <a:ext cx="3096344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7627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80" y="260647"/>
            <a:ext cx="6605276" cy="629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05738" y="5661247"/>
            <a:ext cx="2592288" cy="986173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54040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488832" cy="572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094908" y="3429000"/>
            <a:ext cx="3717451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99100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23431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24384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74" y="1412776"/>
            <a:ext cx="7242454" cy="300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1716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81" y="1606699"/>
            <a:ext cx="50196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085184"/>
            <a:ext cx="30099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6859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17173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867485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115616" y="4048034"/>
            <a:ext cx="2398865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48791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687913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55" y="2276872"/>
            <a:ext cx="844068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143" y="5229200"/>
            <a:ext cx="40290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2345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72"/>
            <a:ext cx="1685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157192"/>
            <a:ext cx="26955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55626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2345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907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90" y="1700808"/>
            <a:ext cx="7920880" cy="267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869160"/>
            <a:ext cx="25336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2345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865"/>
            <a:ext cx="1638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229200"/>
            <a:ext cx="25336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576262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2345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363"/>
            <a:ext cx="16383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7327354" cy="259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13460"/>
            <a:ext cx="24860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2345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549025" y="686306"/>
            <a:ext cx="6045950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tr-TR" sz="8800" b="1" dirty="0" smtClean="0"/>
              <a:t>HAZIRLAYAN</a:t>
            </a:r>
            <a:endParaRPr lang="tr-TR" sz="8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4365104"/>
            <a:ext cx="8640960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txBody>
          <a:bodyPr wrap="square" anchor="ctr">
            <a:spAutoFit/>
          </a:bodyPr>
          <a:lstStyle/>
          <a:p>
            <a:r>
              <a:rPr lang="tr-TR" altLang="zh-CN" sz="3200" b="1" dirty="0" smtClean="0"/>
              <a:t>ÖMER ASKERDEN</a:t>
            </a:r>
          </a:p>
          <a:p>
            <a:r>
              <a:rPr lang="tr-TR" altLang="zh-CN" sz="3200" b="1" dirty="0" smtClean="0"/>
              <a:t>PİRİ MEHMET PAŞA ORTAOKULU</a:t>
            </a:r>
          </a:p>
          <a:p>
            <a:r>
              <a:rPr lang="tr-TR" altLang="zh-CN" sz="3200" b="1" dirty="0" smtClean="0"/>
              <a:t>UZMAN İLKÖĞRETİM MATEMATİK ÖĞRETMENİ</a:t>
            </a:r>
          </a:p>
          <a:p>
            <a:pPr algn="r"/>
            <a:r>
              <a:rPr lang="tr-TR" altLang="zh-CN" sz="3200" b="1" dirty="0" smtClean="0"/>
              <a:t>omeraskerden@hotmail.com.tr</a:t>
            </a:r>
            <a:endParaRPr lang="tr-TR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180049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98" y="188639"/>
            <a:ext cx="8303521" cy="587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835696" y="3645024"/>
            <a:ext cx="2398865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33119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496944" cy="5269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39952" y="4193607"/>
            <a:ext cx="2398865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51910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280920" cy="56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6175" y="3501008"/>
            <a:ext cx="2398865" cy="129614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85855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592955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83568" y="1628800"/>
            <a:ext cx="3384376" cy="237626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2316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449"/>
            <a:ext cx="8424936" cy="564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55576" y="4427087"/>
            <a:ext cx="2592288" cy="157209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84729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684"/>
            <a:ext cx="8280920" cy="635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779912" y="4077072"/>
            <a:ext cx="2592288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92743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05366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64</Words>
  <Application>Microsoft Office PowerPoint</Application>
  <PresentationFormat>Ekran Gösterisi (4:3)</PresentationFormat>
  <Paragraphs>46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48</cp:revision>
  <dcterms:created xsi:type="dcterms:W3CDTF">2014-01-26T19:06:40Z</dcterms:created>
  <dcterms:modified xsi:type="dcterms:W3CDTF">2014-01-26T21:07:50Z</dcterms:modified>
</cp:coreProperties>
</file>